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3" r:id="rId17"/>
    <p:sldId id="282" r:id="rId18"/>
    <p:sldId id="281" r:id="rId19"/>
    <p:sldId id="280" r:id="rId20"/>
    <p:sldId id="279" r:id="rId21"/>
    <p:sldId id="278" r:id="rId22"/>
    <p:sldId id="277" r:id="rId23"/>
    <p:sldId id="276" r:id="rId24"/>
    <p:sldId id="275" r:id="rId25"/>
    <p:sldId id="274" r:id="rId26"/>
    <p:sldId id="273" r:id="rId27"/>
    <p:sldId id="272" r:id="rId28"/>
    <p:sldId id="271" r:id="rId29"/>
    <p:sldId id="284" r:id="rId30"/>
    <p:sldId id="286" r:id="rId31"/>
    <p:sldId id="285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2018-1-18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2018-1-18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2018-1-18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2018-1-18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2018-1-18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2018-1-18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2018-1-18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2018-1-18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2018-1-18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2018-1-18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2018-1-18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2018-1-18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mp.weixin.qq.com/s/wfb4FQivx4PSRHSOJxCZkw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1700808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/>
              <a:t>分享</a:t>
            </a:r>
            <a:r>
              <a:rPr lang="en-US" altLang="zh-CN" sz="2800" b="1" dirty="0"/>
              <a:t>|2018</a:t>
            </a:r>
            <a:r>
              <a:rPr lang="zh-CN" altLang="en-US" sz="2800" b="1" dirty="0"/>
              <a:t>年国家自然科学基金申报</a:t>
            </a:r>
            <a:r>
              <a:rPr lang="zh-CN" altLang="en-US" sz="2800" b="1" dirty="0" smtClean="0"/>
              <a:t>要点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3429161" y="3613666"/>
            <a:ext cx="2238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2018-01-15</a:t>
            </a:r>
            <a:r>
              <a:rPr lang="zh-CN" altLang="en-US" dirty="0"/>
              <a:t> </a:t>
            </a:r>
            <a:r>
              <a:rPr lang="zh-CN" altLang="en-US" dirty="0">
                <a:hlinkClick r:id="rId2"/>
              </a:rPr>
              <a:t>锐创动力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03648" y="4725144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本文网址：</a:t>
            </a:r>
            <a:r>
              <a:rPr lang="en-US" altLang="zh-CN" dirty="0" smtClean="0"/>
              <a:t>http</a:t>
            </a:r>
            <a:r>
              <a:rPr lang="en-US" altLang="zh-CN" dirty="0"/>
              <a:t>://mp.weixin.qq.com/s/wfb4FQivx4PSRHSOJxCZkw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1467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306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699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517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895350"/>
            <a:ext cx="8877300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4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132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6567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1693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7446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380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970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FYibDjxpnF4Aj95u4AG0JX2xuM8kDj0rjTwK24L9ejDY8AXmJbY5mm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6403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38769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9260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9757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7260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80574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0631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37001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53194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64205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87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734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4895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3112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30821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96483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9523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63087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7558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43049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25426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4536"/>
            <a:ext cx="5832648" cy="657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303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5310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37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5271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149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325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mmbiz.qpic.cn/mmbiz_jpg/1xYT2jYYIjebgVYbHmNnZkV7kydIvh9icBuZPQWsViamyuUgIvSbPF79rjlH8mAC8EI16TH2kPrBzPLAZ7ek1ogQ/640?wx_fmt=jpeg&amp;tp=webp&amp;wxfrom=5&amp;wx_lazy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9865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</Words>
  <Application>Microsoft Office PowerPoint</Application>
  <PresentationFormat>全屏显示(4:3)</PresentationFormat>
  <Paragraphs>3</Paragraphs>
  <Slides>39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李锋</cp:lastModifiedBy>
  <cp:revision>3</cp:revision>
  <dcterms:created xsi:type="dcterms:W3CDTF">2018-01-18T01:44:13Z</dcterms:created>
  <dcterms:modified xsi:type="dcterms:W3CDTF">2018-01-18T02:00:58Z</dcterms:modified>
</cp:coreProperties>
</file>